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62C0A-0BD0-6AED-5F27-E852518BDF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92D64F-F3FB-C258-C6A1-7595E7E6C4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6C209-7A70-5862-5F25-CF219AFA8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03AB3-EDB5-D8C0-7105-F9653313E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A27A9-0628-5A41-7948-4EAAA31A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21563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7B7F3-F0C4-7794-B289-EB76EC9DF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1A67E-DFD4-02CB-642D-0979803FE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CA9BD-CE76-C38E-4354-6C00124F2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76A71-FB96-9901-58D9-9640DDCB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7754-EA89-31E1-CB5C-194B30C9E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7434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FE4910-7211-AE3C-C301-13429DBB12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84B2E9-70C8-8697-EFB2-5046BF6D8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0ECC8-7525-FD83-C604-0C7F2D06C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3AC0D-556A-C238-A4E9-C710610C0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23776-B984-44E5-D740-04E39A69E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6471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B9A8-648D-5CC0-FBDA-A22E20672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D1FCD-680E-D3C1-A18C-77D1F32C2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243F1-E362-9CFB-488D-AA1862FF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BF4FE-5AA0-D763-85D1-8522971E7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060A4-55EF-D710-D4C4-DE43A611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301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53765-4A60-2E11-BD24-B524FEC9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4DAA0-5885-8D99-59F8-ED7D4F2FA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15419-3E52-94DD-2095-F34B1A30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C8CFA-6A5F-6040-9A5D-68EDE7D6A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B21D3-1CB5-729C-FAE8-20A30DA92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58861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92287-5198-7CAD-2DBB-34D8218BA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C679B-3CD3-6C9D-92BE-3C4B92089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3EE2A-463E-7DA4-E136-2A623CD5A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21BA8-C33A-ABFF-255B-50DEF2B77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A8D1E-1726-84EB-C562-25494CF4D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AAED6-6CA9-362F-75B8-BD02873A4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269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60643-5901-404E-130E-1672EA14E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F0609-2599-5380-00AD-EB7F490FA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9D5DC0-FE93-DC7E-4168-0BDA32944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85CBC8-66B9-2ABE-D7E3-A838D541BD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6FC099-D33A-1DF4-6307-5A0ABD52B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51EB3A-F38B-2E66-4EDD-E251767B9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05A75-BF4E-43EC-3D21-C95468E64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B613CE-D8D8-656D-1659-6FCEAA065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5572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B48F3-522F-8845-A924-CF80D83F9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9DC484-CE70-6DE7-AB67-CF8E284D3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C4D668-6EBF-C235-1625-B37AE8458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E7B04E-C4FA-0060-BC48-EBF7BC37B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84967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605099-9636-6343-88C2-C3B68BA09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D7D0A7-0F84-08E1-19EC-8356642B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892D88-28E3-EDCB-DCAC-A485E28A3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43502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E40EF-7A8D-7C2C-CC70-0F2A6DAC6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60F64-A53D-CBE8-16E2-55946CE24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BAFF44-3389-3A4C-26F7-452D41127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5B3A2-492D-C136-766B-B297178AF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4AB92-6868-A4EC-957A-B48760A8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1B13E-5FAB-618A-E166-F7D16ADC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31174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21725-0A31-40BF-D249-900C53247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D47D01-0CDC-106E-3CE2-1809DC7654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17A9D1-5313-5173-B32E-DB16307CA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28705-75BE-8FEB-75E0-F285A3DC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AA77C-F30B-1DFE-D133-37C98C56E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A7657-015E-B748-34C1-5F34C0DA7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29167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E88815-CAED-3D95-E71B-F171C2DD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62156D-6849-42A3-28F8-955ED1D2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3865D-FF03-E3CD-0299-E9C29D6BEF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7191E-C88E-41AC-8017-7CAB899CAF44}" type="datetimeFigureOut">
              <a:rPr lang="en-SG" smtClean="0"/>
              <a:t>7/5/2026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9BA09-CB9A-4B79-9C50-C19CF8147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F436C-D33D-5C11-6177-3BBF976F27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6A7E0-5F7A-46F6-A640-78A44E54A92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3352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8951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TG1</dc:creator>
  <cp:lastModifiedBy>TG1</cp:lastModifiedBy>
  <cp:revision>1</cp:revision>
  <dcterms:created xsi:type="dcterms:W3CDTF">2026-05-07T07:24:25Z</dcterms:created>
  <dcterms:modified xsi:type="dcterms:W3CDTF">2026-05-07T07:24:36Z</dcterms:modified>
</cp:coreProperties>
</file>